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8" r:id="rId7"/>
    <p:sldId id="271" r:id="rId8"/>
    <p:sldId id="272" r:id="rId9"/>
    <p:sldId id="273" r:id="rId10"/>
    <p:sldId id="274" r:id="rId11"/>
    <p:sldId id="275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015"/>
    <a:srgbClr val="792B80"/>
    <a:srgbClr val="73C95F"/>
    <a:srgbClr val="AA0C1F"/>
    <a:srgbClr val="12ADBB"/>
    <a:srgbClr val="02889B"/>
    <a:srgbClr val="E1B114"/>
    <a:srgbClr val="E6E0DC"/>
    <a:srgbClr val="F0F0EC"/>
    <a:srgbClr val="EEE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74274B-46A4-4046-A4DE-942AC7685E14}" v="53" dt="2023-04-27T04:48:53.09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7" autoAdjust="0"/>
    <p:restoredTop sz="94724" autoAdjust="0"/>
  </p:normalViewPr>
  <p:slideViewPr>
    <p:cSldViewPr snapToGrid="0">
      <p:cViewPr varScale="1">
        <p:scale>
          <a:sx n="78" d="100"/>
          <a:sy n="78" d="100"/>
        </p:scale>
        <p:origin x="67" y="163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7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FCD50D-240B-4202-BA15-9436303309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86A40-88CC-4CF8-A82C-0522A8417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78CE2-C833-4BFB-B646-A41BF50DD3DE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1F718-5D0C-484C-9E94-4002D1F60A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6DE25-1D25-4297-ACEE-43B0A6165A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06342-55CD-4F55-9921-27DD6E1BA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951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D0CA-A9EA-4786-92CB-50D9D9B29FEF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86772-94DE-41DD-845F-738AE05EE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2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0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32B57-459F-4669-8A88-96A6A1E14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925" y="1"/>
            <a:ext cx="5758075" cy="4895272"/>
          </a:xfrm>
          <a:prstGeom prst="rect">
            <a:avLst/>
          </a:prstGeom>
          <a:noFill/>
        </p:spPr>
        <p:txBody>
          <a:bodyPr tIns="5394960" anchor="b"/>
          <a:lstStyle>
            <a:lvl1pPr>
              <a:lnSpc>
                <a:spcPct val="80000"/>
              </a:lnSpc>
              <a:defRPr sz="60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4472392-D2F6-424E-BA23-46AF83099F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926" y="5391215"/>
            <a:ext cx="5758074" cy="1466785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rgbClr val="C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9730E4B-E975-E2E9-59F6-907127968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2000"/>
          </a:blip>
          <a:srcRect l="5118" t="10445" r="70336" b="23751"/>
          <a:stretch/>
        </p:blipFill>
        <p:spPr>
          <a:xfrm>
            <a:off x="0" y="0"/>
            <a:ext cx="5098212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0C6D43-0158-7B47-718D-9265EF3D3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t="5173" b="72374"/>
          <a:stretch/>
        </p:blipFill>
        <p:spPr>
          <a:xfrm>
            <a:off x="6433925" y="5120218"/>
            <a:ext cx="5774115" cy="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8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Content">
    <p:bg>
      <p:bgPr>
        <a:solidFill>
          <a:srgbClr val="12AD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E6671F0A-09C4-3D7A-03B0-58870648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29653D9D-7A32-868D-6E77-E393B601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2" y="546310"/>
            <a:ext cx="10690727" cy="495301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74770686-63FC-9816-52E8-236B8D3F8B4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1" y="1528474"/>
            <a:ext cx="10690727" cy="41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CECE70-E3C5-FEFD-728B-5AB0C352B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499906-7F31-A050-8092-B55259C52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1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Page">
    <p:bg>
      <p:bgPr>
        <a:solidFill>
          <a:srgbClr val="AA0C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E607F75-067E-2D61-FA87-1786F8827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6346613" y="-681328"/>
            <a:ext cx="6537174" cy="8195860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B6D61C61-9415-D513-BFDB-52E049B2E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E3878A4-8C92-5834-28D0-E5C01048B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406" y="3168952"/>
            <a:ext cx="10341187" cy="495300"/>
          </a:xfrm>
          <a:prstGeom prst="rect">
            <a:avLst/>
          </a:prstGeom>
        </p:spPr>
        <p:txBody>
          <a:bodyPr anchor="ctr"/>
          <a:lstStyle>
            <a:lvl1pPr algn="ctr">
              <a:defRPr sz="60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2337DF3-8A39-8F4F-CFBF-C2195E1EE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EAD5A2-3283-6EB8-AD75-F2AB68732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0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ckground Content">
    <p:bg>
      <p:bgPr>
        <a:solidFill>
          <a:srgbClr val="AA0C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E6671F0A-09C4-3D7A-03B0-58870648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29653D9D-7A32-868D-6E77-E393B601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2" y="546310"/>
            <a:ext cx="10690727" cy="495301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74770686-63FC-9816-52E8-236B8D3F8B4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1" y="1528474"/>
            <a:ext cx="10690727" cy="41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595C100-E3D9-CAD9-7AE7-2C654CF34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CC714E9-B54A-EB23-5E17-7820EFB1D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Page">
    <p:bg>
      <p:bgPr>
        <a:solidFill>
          <a:srgbClr val="73C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2D410446-BAC3-D52B-D6D6-EB58B6ED3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6346613" y="-681328"/>
            <a:ext cx="6537174" cy="81958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88D5139-6BDC-CE15-ADEB-57E90F392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813" y="3168952"/>
            <a:ext cx="10515600" cy="495300"/>
          </a:xfrm>
          <a:prstGeom prst="rect">
            <a:avLst/>
          </a:prstGeom>
        </p:spPr>
        <p:txBody>
          <a:bodyPr anchor="ctr"/>
          <a:lstStyle>
            <a:lvl1pPr algn="ctr">
              <a:defRPr sz="60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A0A66EF9-1D51-4F7C-EFB4-37F4AA4CC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509E741-3173-9311-4021-B547CBF4F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A6CEEA-C0B4-7545-E6FF-FDB5B0E33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732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Content">
    <p:bg>
      <p:bgPr>
        <a:solidFill>
          <a:srgbClr val="73C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E6671F0A-09C4-3D7A-03B0-58870648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29653D9D-7A32-868D-6E77-E393B601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2" y="546310"/>
            <a:ext cx="10690727" cy="495301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74770686-63FC-9816-52E8-236B8D3F8B4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1" y="1528474"/>
            <a:ext cx="10690727" cy="41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B740656-60E6-B941-E8A4-4665C6933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02620-DE6A-F7D3-892E-AF45A4B73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683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Title Page">
    <p:bg>
      <p:bgPr>
        <a:solidFill>
          <a:srgbClr val="792B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9E486D83-159B-F3DE-7E83-03A69CBB5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6346613" y="-681328"/>
            <a:ext cx="6537174" cy="819586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06C81F76-D476-8995-111D-3441C7C43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CB56DB2-B836-E48D-B715-F29AC69AA7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406" y="3168952"/>
            <a:ext cx="10341187" cy="495300"/>
          </a:xfrm>
          <a:prstGeom prst="rect">
            <a:avLst/>
          </a:prstGeom>
        </p:spPr>
        <p:txBody>
          <a:bodyPr anchor="ctr"/>
          <a:lstStyle>
            <a:lvl1pPr algn="ctr">
              <a:defRPr sz="60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FE494B-C54D-89DC-4741-FD3DFD3C6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FB5BC68-E79F-353B-3652-2CE0F9114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88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Content">
    <p:bg>
      <p:bgPr>
        <a:solidFill>
          <a:srgbClr val="792B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E6671F0A-09C4-3D7A-03B0-58870648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29653D9D-7A32-868D-6E77-E393B601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2" y="546310"/>
            <a:ext cx="10690727" cy="495301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74770686-63FC-9816-52E8-236B8D3F8B4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1" y="1528474"/>
            <a:ext cx="10690727" cy="41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7EDB6C-B06D-0C38-9ED9-D19C5CA93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F96193-A7C6-6884-68D5-19F7FAF57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31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2731805-E2BE-413D-92F8-D2E87559B2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3398" y="0"/>
            <a:ext cx="403860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9D5FC72-7358-4D0F-9641-569FD46E3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3" y="546310"/>
            <a:ext cx="7121174" cy="495301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33C1F73-10F3-4E1E-9979-32DF285843B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47725" y="1528474"/>
            <a:ext cx="6450013" cy="41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7CE72CC-BDA6-3751-40A3-3E305FEAA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2" b="25682"/>
          <a:stretch/>
        </p:blipFill>
        <p:spPr>
          <a:xfrm>
            <a:off x="-4585" y="6356350"/>
            <a:ext cx="12212625" cy="51930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18682E5A-18DF-17FE-FA6C-09D31B9BB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598CDD1-1A3E-32FD-CE00-2F94AA090F88}"/>
              </a:ext>
            </a:extLst>
          </p:cNvPr>
          <p:cNvCxnSpPr>
            <a:cxnSpLocks/>
          </p:cNvCxnSpPr>
          <p:nvPr userDrawn="1"/>
        </p:nvCxnSpPr>
        <p:spPr>
          <a:xfrm>
            <a:off x="-4585" y="6356350"/>
            <a:ext cx="12212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A093D5-DAF2-0898-C4D2-B42140579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3169F6-6C35-CCBF-6999-68B305DFE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83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753C-2041-4585-A2AE-13937CA09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62" y="524565"/>
            <a:ext cx="10941728" cy="576447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EA5C7E-24B9-4B88-95BD-424B41B489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4172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A4C2DF15-CF4F-4138-B50F-1BF33309B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170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76B399A-F991-43E9-ACD8-BEE6C345D7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170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B1EB9900-27EA-4146-A3BC-990DAA7362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82316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F295B36C-312A-4F68-8785-926AF39DEC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82314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A69567D-C005-4D58-8A97-3779831CA0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82314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64FE9303-BBC0-4C8D-B7AB-5CD3E76A981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20462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A8A35E4-E339-4851-8E87-ADD5A47D8B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460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6C1B6D-3302-4939-ABCB-D64D49E0C0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0460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3BE0235D-B66F-4F0B-A4C1-5F7D63C93E9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58606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B1DD411-2914-4927-88D8-49C5F77DBF7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58604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913D89D-8800-41B2-9284-538E008D44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58604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3C9824-5FF2-6326-7812-CB60EE8D1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2" b="25682"/>
          <a:stretch/>
        </p:blipFill>
        <p:spPr>
          <a:xfrm>
            <a:off x="-4585" y="6394987"/>
            <a:ext cx="12212625" cy="519309"/>
          </a:xfrm>
          <a:prstGeom prst="rect">
            <a:avLst/>
          </a:prstGeom>
        </p:spPr>
      </p:pic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9D4CA820-18A3-8B57-694D-4C39204E2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41FB96-ED2B-6DC4-EA4E-6D373F11DAF0}"/>
              </a:ext>
            </a:extLst>
          </p:cNvPr>
          <p:cNvCxnSpPr>
            <a:cxnSpLocks/>
          </p:cNvCxnSpPr>
          <p:nvPr userDrawn="1"/>
        </p:nvCxnSpPr>
        <p:spPr>
          <a:xfrm>
            <a:off x="-4585" y="6356350"/>
            <a:ext cx="12212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144F01-C3B7-E543-E63E-A00360931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C87AB7-22C3-F036-5127-90AACF9B3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765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1735E-0205-42E3-A5CB-FC6DF991A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8829" y="523748"/>
            <a:ext cx="10515600" cy="55679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92A77282-5267-4F71-A0BF-DF82ED909EC1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620451" y="152059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3EA4E6FE-F090-4542-81C0-C6D241E7468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81195" y="267305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E99767A9-AC54-4743-BBA3-FB9452700C7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281195" y="3148500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E8AE39FE-294D-4DF3-8C81-E1072C74809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4119392" y="152059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1707D82F-527A-4E2B-A75C-1AAA60F6634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781097" y="267414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5BBF407E-9CF1-4FD6-B672-644EDFEDD63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781097" y="3149590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1A3ECF3D-730A-4424-B01D-D8F4C0DA949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549002" y="152059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225B5D42-F20D-409F-8623-A64142EC2C4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13360" y="266787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5" name="Text Placeholder 17">
            <a:extLst>
              <a:ext uri="{FF2B5EF4-FFF2-40B4-BE49-F238E27FC236}">
                <a16:creationId xmlns:a16="http://schemas.microsoft.com/office/drawing/2014/main" id="{D20F4DBB-A572-46A8-A5B4-3BA6B7FC2B4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13360" y="3143315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1" name="Picture Placeholder 9">
            <a:extLst>
              <a:ext uri="{FF2B5EF4-FFF2-40B4-BE49-F238E27FC236}">
                <a16:creationId xmlns:a16="http://schemas.microsoft.com/office/drawing/2014/main" id="{91595987-3A61-4A00-9863-883E32AD8340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74860" y="152059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6" name="Text Placeholder 17">
            <a:extLst>
              <a:ext uri="{FF2B5EF4-FFF2-40B4-BE49-F238E27FC236}">
                <a16:creationId xmlns:a16="http://schemas.microsoft.com/office/drawing/2014/main" id="{B38C024F-59AC-4BC0-9508-BEBF057E1A9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835603" y="266691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BDB9CAD8-A37F-40F0-9C11-F79C660A79D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835603" y="3142355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4CC2980B-7671-4F8C-BADD-CF2C88294E8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620451" y="3853061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E962E00C-0CE9-4ED2-8C51-91478F7776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81195" y="500552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285E7C77-6013-467F-AA0B-DB65984B25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81195" y="5480965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7D6F633A-FD80-4D2C-8476-8100D39C6B6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119392" y="3853061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534B036E-ECDB-4305-8A01-66F6D54716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81097" y="500661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F074C60B-FADB-4F44-B718-C0687D1D436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781097" y="5482055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A34BA53B-3CF1-462B-979A-000E74575C1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549002" y="3853061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B1AAC15F-0501-4CB6-BA46-F9C01D493E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313360" y="500033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2C0B84A3-071D-46B3-B912-276ED1F152E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13360" y="5475780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447CE363-8048-45D8-BC95-4E89354EF49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74860" y="3853061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EEB77DBC-08C4-4B28-9828-33089140761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835603" y="499937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C4D2FA18-AB3C-482C-AA57-12C2463265A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35603" y="5474820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238E3F-5AD6-5F65-828E-6C4D522C3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2" b="25682"/>
          <a:stretch/>
        </p:blipFill>
        <p:spPr>
          <a:xfrm>
            <a:off x="-4585" y="6394987"/>
            <a:ext cx="12212625" cy="51930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58D3B45-38F0-678B-B4A9-7C4B6114D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BF1235-9E30-0E7C-2F13-2788A6BBD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D7E6E6-2846-F692-70CB-69C3AB6AE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8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54F611E-8BD2-E28F-1957-0E1038778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75052"/>
            <a:ext cx="12192000" cy="35233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BD6658-E1B3-8AC4-28DC-D48BBF9A8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2" b="25682"/>
          <a:stretch/>
        </p:blipFill>
        <p:spPr>
          <a:xfrm>
            <a:off x="0" y="6373971"/>
            <a:ext cx="12212625" cy="519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FB531-EB7A-4EBE-8F44-25261902B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086" y="1001811"/>
            <a:ext cx="2893813" cy="1034385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46163CD-B898-4FBF-A465-61F3E3E87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1407" y="699461"/>
            <a:ext cx="6547507" cy="155201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0CB888E9-3EB9-329C-4731-FC2F1A8CD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8912" y="64559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B4807EC-7B0D-6C7D-775F-EC9ACC057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69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51748914-8323-3802-B8BC-1DDB4FC64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391521"/>
            <a:ext cx="1018181" cy="40693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04D891F-2AA2-0B3B-F816-4790386A6294}"/>
              </a:ext>
            </a:extLst>
          </p:cNvPr>
          <p:cNvCxnSpPr>
            <a:cxnSpLocks/>
          </p:cNvCxnSpPr>
          <p:nvPr userDrawn="1"/>
        </p:nvCxnSpPr>
        <p:spPr>
          <a:xfrm>
            <a:off x="-4585" y="6356350"/>
            <a:ext cx="12212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183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DF789-75CD-4A82-A55E-B3FA178A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531" y="521208"/>
            <a:ext cx="10302551" cy="535197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8148E7C4-0020-4D4D-98B4-CF74932ABA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8185" y="1555243"/>
            <a:ext cx="1435618" cy="1239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661FBF8-345F-44C0-8E07-2ADA2912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8239" y="1530267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43AAEC-2D13-4AEA-B6F3-64CD19F537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78031" y="1798653"/>
            <a:ext cx="3365018" cy="1025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E645377D-2B37-46EC-85C8-CA0175FE7C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2035" y="1555243"/>
            <a:ext cx="1435618" cy="1239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2BEF198A-8B55-4495-8E2C-7353D5ECB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22399" y="1530267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1789F23-CF61-46B6-8E1F-7AB61D2742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2191" y="1798653"/>
            <a:ext cx="3365018" cy="1025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F3E1A50-0136-4F59-B77E-5F459F00AF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982" y="3058235"/>
            <a:ext cx="1435618" cy="1239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0D867EC1-9F32-4507-9D3D-FD5C7065FB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8798" y="3025216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273B4FE0-4DD8-43E5-A806-A3B5C606560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68590" y="3293602"/>
            <a:ext cx="3365018" cy="10031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49B6558B-2AB2-4BB0-B77C-1E54894F06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8164" y="3058235"/>
            <a:ext cx="1435618" cy="123952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0AF68C32-9E9C-41F0-9ACB-81A5B8E061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12958" y="3025216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B4555F9F-B048-4A3C-B1BD-6092008CEC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12750" y="3293602"/>
            <a:ext cx="3365018" cy="10031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F587FCAF-B449-43EB-AE84-1BF56D4ADA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1982" y="4554829"/>
            <a:ext cx="1435618" cy="123952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C2A235B5-899D-4620-B89E-715B10591A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3951" y="4494630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EA8C6DF-B88C-428A-90D8-86C317465F2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63743" y="4763016"/>
            <a:ext cx="3365018" cy="10031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9FEFA7-1184-4B71-B41A-E8F47A89CB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2" b="25682"/>
          <a:stretch/>
        </p:blipFill>
        <p:spPr>
          <a:xfrm>
            <a:off x="-4585" y="6407865"/>
            <a:ext cx="12212625" cy="519309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FFE886F1-B600-253D-DCF4-5D539843A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7275B0-55C0-3778-DF40-4F0E1121E21E}"/>
              </a:ext>
            </a:extLst>
          </p:cNvPr>
          <p:cNvCxnSpPr>
            <a:cxnSpLocks/>
          </p:cNvCxnSpPr>
          <p:nvPr userDrawn="1"/>
        </p:nvCxnSpPr>
        <p:spPr>
          <a:xfrm>
            <a:off x="-4585" y="6356350"/>
            <a:ext cx="12212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A752A8-8E7A-8A3F-7B19-60700B5CA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4F9A6B-7F79-E5D3-8941-6816C4343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88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ocus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2DBD-FCE3-4200-8796-599AD76DB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925" y="643133"/>
            <a:ext cx="10515600" cy="495300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275A5D8-FFDD-4BA1-A19F-78CC721D9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5978" y="1792164"/>
            <a:ext cx="4376935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916AEE1-7FDC-405E-B7F8-C3A7FEBD07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5770" y="2214529"/>
            <a:ext cx="4376489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244466E-4E38-43BC-A275-2E83B5987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8527" y="1792163"/>
            <a:ext cx="4376935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DF3609D-E7F8-453C-B1CF-2E48118DE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59008" y="2214528"/>
            <a:ext cx="4376490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4EFDA7-287F-13C3-A96E-E48A237EAD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2" b="25682"/>
          <a:stretch/>
        </p:blipFill>
        <p:spPr>
          <a:xfrm>
            <a:off x="-4585" y="6356350"/>
            <a:ext cx="12212625" cy="519309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FF355B4C-B097-63B9-797C-F91B4AAF6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8B2F14-7E34-B02C-C910-056D5B65FFDD}"/>
              </a:ext>
            </a:extLst>
          </p:cNvPr>
          <p:cNvCxnSpPr>
            <a:cxnSpLocks/>
          </p:cNvCxnSpPr>
          <p:nvPr userDrawn="1"/>
        </p:nvCxnSpPr>
        <p:spPr>
          <a:xfrm>
            <a:off x="-4585" y="6356350"/>
            <a:ext cx="12212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70B6FD5-6E3A-029E-1AF0-A0320668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16B11F-B532-B3CC-3F93-B0D3829B7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36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ocus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23C10DEF-E8ED-436F-B228-86D73E3D45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100" y="1615776"/>
            <a:ext cx="360419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4CD509E6-3210-4BEC-B28E-BFF3CBD21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893" y="2038141"/>
            <a:ext cx="3603826" cy="37240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8D55AF8-203B-4573-910D-40DAA7E391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6540" y="1615776"/>
            <a:ext cx="360419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D2DFF4B-F817-4BFC-B12F-1E0457EF07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6333" y="2038141"/>
            <a:ext cx="3603826" cy="37240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8EFF5B-8675-4033-9576-3B84EED6C6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07980" y="1615776"/>
            <a:ext cx="3387610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47FAE44-E9F0-4F90-9E79-AFB6CE26F4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772" y="2038141"/>
            <a:ext cx="3387265" cy="37240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87F61B-6AA8-9908-6E3D-BC88771E9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2" b="25682"/>
          <a:stretch/>
        </p:blipFill>
        <p:spPr>
          <a:xfrm>
            <a:off x="-4585" y="6356350"/>
            <a:ext cx="12212625" cy="519309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56806648-B961-36B8-EFDC-28A8C4031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6B9ACC-63B2-0BCF-6BC7-ACA845F3E829}"/>
              </a:ext>
            </a:extLst>
          </p:cNvPr>
          <p:cNvCxnSpPr>
            <a:cxnSpLocks/>
          </p:cNvCxnSpPr>
          <p:nvPr userDrawn="1"/>
        </p:nvCxnSpPr>
        <p:spPr>
          <a:xfrm>
            <a:off x="-4585" y="6356350"/>
            <a:ext cx="12212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3F929CF-78D5-89AF-A0AB-DC3E8B36F0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925" y="643133"/>
            <a:ext cx="10515600" cy="495300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BD50382-DDA4-7CFD-5418-31C857029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2957F6-AC95-BD60-B67D-3848E054A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70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C103218-0175-45B7-900A-DF77A2CC6B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3429000"/>
            <a:ext cx="6096000" cy="3429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5036E8E-72DC-4FB2-BC8F-CA1AD2F3B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-8301" y="16369"/>
            <a:ext cx="6095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5E96FC-B47B-4DA1-9369-B765A705FA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287" y="2068863"/>
            <a:ext cx="4594823" cy="557552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800B990-833E-4C0D-A433-B21CF9A79B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2286" y="2626414"/>
            <a:ext cx="4594823" cy="28599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2D8A98-3508-4B88-A239-BBFF76D51F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5849A7-782F-D6D4-E558-A1F953F46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202" b="25682"/>
          <a:stretch/>
        </p:blipFill>
        <p:spPr>
          <a:xfrm>
            <a:off x="-4585" y="6356350"/>
            <a:ext cx="12212625" cy="519309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D924CEA3-C4FB-77DD-3641-B92A05FAE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2DE6A2-5A69-4FF2-D770-E34C930E76ED}"/>
              </a:ext>
            </a:extLst>
          </p:cNvPr>
          <p:cNvCxnSpPr>
            <a:cxnSpLocks/>
          </p:cNvCxnSpPr>
          <p:nvPr userDrawn="1"/>
        </p:nvCxnSpPr>
        <p:spPr>
          <a:xfrm>
            <a:off x="-4585" y="6356350"/>
            <a:ext cx="12212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704E66-23DD-A3CD-1BF9-FEECE258F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DC5C8D-9FE0-3EDC-3113-B84C18F05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99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F44A6FD-20EE-9F75-81B1-37F5AE021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3000"/>
          </a:blip>
          <a:srcRect l="987" t="10445" r="70336" b="23751"/>
          <a:stretch/>
        </p:blipFill>
        <p:spPr>
          <a:xfrm>
            <a:off x="6235700" y="7869"/>
            <a:ext cx="59563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61E42000-EF35-469E-8324-0C7BD97EF7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FEB11-3B93-4C0A-A820-D5B092929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5774115" cy="4325115"/>
          </a:xfrm>
          <a:prstGeom prst="rect">
            <a:avLst/>
          </a:prstGeom>
          <a:noFill/>
        </p:spPr>
        <p:txBody>
          <a:bodyPr lIns="868680" bIns="182880" anchor="b"/>
          <a:lstStyle>
            <a:lvl1pPr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E695F7E-76BA-4A5F-9C71-C47DD1B56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325114"/>
            <a:ext cx="5774115" cy="2003489"/>
          </a:xfrm>
          <a:prstGeom prst="rect">
            <a:avLst/>
          </a:prstGeom>
          <a:noFill/>
        </p:spPr>
        <p:txBody>
          <a:bodyPr lIns="822960"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rgbClr val="C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5BC31A-E836-6DB4-F3D2-D62247189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50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AISES.ORG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8A9C2A-B83D-0D31-B0C8-66B93A28D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</p:spTree>
    <p:extLst>
      <p:ext uri="{BB962C8B-B14F-4D97-AF65-F5344CB8AC3E}">
        <p14:creationId xmlns:p14="http://schemas.microsoft.com/office/powerpoint/2010/main" val="168554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CBA8-B670-42D7-A41A-9EEF34539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138" y="899131"/>
            <a:ext cx="5135764" cy="495300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74CE58-DADF-49AA-ACA2-255E4E0CEF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356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08065E7-24BC-4E6E-B716-10D3EFBE3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4138" y="1479327"/>
            <a:ext cx="5135764" cy="3961024"/>
          </a:xfrm>
          <a:prstGeom prst="rect">
            <a:avLst/>
          </a:prstGeom>
        </p:spPr>
        <p:txBody>
          <a:bodyPr/>
          <a:lstStyle>
            <a:lvl1pPr marL="285750" indent="-285750" algn="l">
              <a:lnSpc>
                <a:spcPct val="125000"/>
              </a:lnSpc>
              <a:buFont typeface="Wingdings" panose="05000000000000000000" pitchFamily="2" charset="2"/>
              <a:buChar char="v"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Wingdings" panose="05000000000000000000" pitchFamily="2" charset="2"/>
              <a:buNone/>
              <a:defRPr/>
            </a:lvl2pPr>
          </a:lstStyle>
          <a:p>
            <a:pPr lvl="0"/>
            <a:r>
              <a:rPr lang="en-US"/>
              <a:t>Item 1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6C4EC8-3048-AA1C-9D6F-BC4E0D13A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t="1" r="70338" b="-6979"/>
          <a:stretch/>
        </p:blipFill>
        <p:spPr>
          <a:xfrm>
            <a:off x="8020" y="0"/>
            <a:ext cx="6096000" cy="182662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47C400D-A912-3C67-CF18-9A278989F73F}"/>
              </a:ext>
            </a:extLst>
          </p:cNvPr>
          <p:cNvCxnSpPr>
            <a:cxnSpLocks/>
          </p:cNvCxnSpPr>
          <p:nvPr userDrawn="1"/>
        </p:nvCxnSpPr>
        <p:spPr>
          <a:xfrm>
            <a:off x="-4585" y="6356350"/>
            <a:ext cx="12212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A4210C-107F-BBE8-DFF0-165B9AA024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202" b="25682"/>
          <a:stretch/>
        </p:blipFill>
        <p:spPr>
          <a:xfrm>
            <a:off x="0" y="6381408"/>
            <a:ext cx="12212625" cy="51930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0537026-FAAA-3B7B-09A6-61229D1FB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6620" y="645850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6A7C1E-1B6B-EF0F-81C3-6AB19971E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69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A1DFF3C-6A5D-1D37-81F5-A223DB838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" b="20404"/>
          <a:stretch/>
        </p:blipFill>
        <p:spPr>
          <a:xfrm>
            <a:off x="10935498" y="6391521"/>
            <a:ext cx="1018181" cy="40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- Text Focu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A64E0E-E550-49C2-B38B-9C648C6A5B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314"/>
            <a:ext cx="12192000" cy="69106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B791D-4947-41E3-B728-76AB29D7C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8317" y="0"/>
            <a:ext cx="4363683" cy="2300397"/>
          </a:xfrm>
          <a:prstGeom prst="rect">
            <a:avLst/>
          </a:prstGeom>
          <a:noFill/>
        </p:spPr>
        <p:txBody>
          <a:bodyPr rIns="822960" anchor="b"/>
          <a:lstStyle>
            <a:lvl1pPr>
              <a:lnSpc>
                <a:spcPct val="80000"/>
              </a:lnSpc>
              <a:defRPr sz="48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B94FF5B-17D8-4363-BD43-E7FFC770F6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28317" y="2300396"/>
            <a:ext cx="4114801" cy="4557603"/>
          </a:xfrm>
          <a:prstGeom prst="rect">
            <a:avLst/>
          </a:prstGeom>
          <a:noFill/>
        </p:spPr>
        <p:txBody>
          <a:bodyPr tIns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D679E2B-D701-4E18-6A12-F319F7AFC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6620" y="645850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C815C-4450-FC5D-75A6-AC6171CAF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69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9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- Text Focu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50337A3-2F47-4D9A-B240-572DD3AE3F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3DDD687-62AC-4FD3-A6C3-9857FD318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970123" cy="4684719"/>
          </a:xfrm>
          <a:prstGeom prst="rect">
            <a:avLst/>
          </a:prstGeom>
          <a:noFill/>
        </p:spPr>
        <p:txBody>
          <a:bodyPr lIns="822960" anchor="b"/>
          <a:lstStyle>
            <a:lvl1pPr>
              <a:lnSpc>
                <a:spcPct val="80000"/>
              </a:lnSpc>
              <a:spcBef>
                <a:spcPts val="1000"/>
              </a:spcBef>
              <a:defRPr sz="40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2DB0EA3-58EE-48BD-8592-2D27FEC19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84719"/>
            <a:ext cx="5970123" cy="2173281"/>
          </a:xfrm>
          <a:prstGeom prst="rect">
            <a:avLst/>
          </a:prstGeom>
          <a:noFill/>
        </p:spPr>
        <p:txBody>
          <a:bodyPr lIns="822960" tIns="18288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CB3BFA-2491-8741-AC6E-C6756311B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69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2C9F12-5229-CD4D-A992-A1BEBD77E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6620" y="645850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</p:spTree>
    <p:extLst>
      <p:ext uri="{BB962C8B-B14F-4D97-AF65-F5344CB8AC3E}">
        <p14:creationId xmlns:p14="http://schemas.microsoft.com/office/powerpoint/2010/main" val="243480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33C1F73-10F3-4E1E-9979-32DF285843B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3192" y="1528474"/>
            <a:ext cx="10690727" cy="41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7CE72CC-BDA6-3751-40A3-3E305FEAA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02" b="25682"/>
          <a:stretch/>
        </p:blipFill>
        <p:spPr>
          <a:xfrm>
            <a:off x="-4585" y="6356350"/>
            <a:ext cx="12212625" cy="51930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18682E5A-18DF-17FE-FA6C-09D31B9BB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598CDD1-1A3E-32FD-CE00-2F94AA090F88}"/>
              </a:ext>
            </a:extLst>
          </p:cNvPr>
          <p:cNvCxnSpPr>
            <a:cxnSpLocks/>
          </p:cNvCxnSpPr>
          <p:nvPr userDrawn="1"/>
        </p:nvCxnSpPr>
        <p:spPr>
          <a:xfrm>
            <a:off x="-4585" y="6356350"/>
            <a:ext cx="12212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2">
            <a:extLst>
              <a:ext uri="{FF2B5EF4-FFF2-40B4-BE49-F238E27FC236}">
                <a16:creationId xmlns:a16="http://schemas.microsoft.com/office/drawing/2014/main" id="{4F45EED0-8D9A-15BC-2685-2863B931D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2" y="546310"/>
            <a:ext cx="10690727" cy="495301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9C385A3-3607-43F1-203F-D73E5B4B2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C0C365-2A0D-D988-202E-E812C29D7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7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Page">
    <p:bg>
      <p:bgPr>
        <a:solidFill>
          <a:srgbClr val="F6C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8FCAF0-1279-48CD-BFE0-EFED8A677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406" y="3168952"/>
            <a:ext cx="10341187" cy="495300"/>
          </a:xfrm>
          <a:prstGeom prst="rect">
            <a:avLst/>
          </a:prstGeom>
        </p:spPr>
        <p:txBody>
          <a:bodyPr anchor="ctr"/>
          <a:lstStyle>
            <a:lvl1pPr algn="ctr">
              <a:defRPr sz="60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E6671F0A-09C4-3D7A-03B0-58870648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77279367-013E-7846-A735-193E32219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6346613" y="-681328"/>
            <a:ext cx="6537174" cy="819586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219700A-664F-0656-044C-6026C396F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80249CC-7F52-DC53-B734-2F8B24A9E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01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ground Content">
    <p:bg>
      <p:bgPr>
        <a:solidFill>
          <a:srgbClr val="F6C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E6671F0A-09C4-3D7A-03B0-58870648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29653D9D-7A32-868D-6E77-E393B6015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2" y="546310"/>
            <a:ext cx="10690727" cy="495301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74770686-63FC-9816-52E8-236B8D3F8B4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1" y="1528474"/>
            <a:ext cx="10690727" cy="41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C299EA-C063-5C9F-9A1E-DEFBBDE97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EC5C11-F85A-D827-3C83-5AF50A008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2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Page">
    <p:bg>
      <p:bgPr>
        <a:solidFill>
          <a:srgbClr val="12AD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6BCF1EDB-7EF5-4A21-295F-ED269A8201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20404"/>
          <a:stretch/>
        </p:blipFill>
        <p:spPr>
          <a:xfrm>
            <a:off x="10935498" y="6405460"/>
            <a:ext cx="1018181" cy="406936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A4CD1AC1-F8D5-ECFA-41D4-D45BF6D5F1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6346613" y="-681328"/>
            <a:ext cx="6537174" cy="819586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7B74D4C-7E11-D5D8-1BE9-91687D4059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406" y="3168952"/>
            <a:ext cx="10341187" cy="495300"/>
          </a:xfrm>
          <a:prstGeom prst="rect">
            <a:avLst/>
          </a:prstGeom>
        </p:spPr>
        <p:txBody>
          <a:bodyPr anchor="ctr"/>
          <a:lstStyle>
            <a:lvl1pPr algn="ctr">
              <a:defRPr sz="60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778083A-A873-33A3-3C9F-733F33497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Advancing indigenous people in stem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E1CDCD2-89D5-F069-9138-CB6E3C617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74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9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5" r:id="rId5"/>
    <p:sldLayoutId id="2147483672" r:id="rId6"/>
    <p:sldLayoutId id="2147483653" r:id="rId7"/>
    <p:sldLayoutId id="2147483667" r:id="rId8"/>
    <p:sldLayoutId id="2147483659" r:id="rId9"/>
    <p:sldLayoutId id="2147483668" r:id="rId10"/>
    <p:sldLayoutId id="2147483664" r:id="rId11"/>
    <p:sldLayoutId id="2147483669" r:id="rId12"/>
    <p:sldLayoutId id="2147483665" r:id="rId13"/>
    <p:sldLayoutId id="2147483670" r:id="rId14"/>
    <p:sldLayoutId id="2147483666" r:id="rId15"/>
    <p:sldLayoutId id="2147483671" r:id="rId16"/>
    <p:sldLayoutId id="2147483654" r:id="rId17"/>
    <p:sldLayoutId id="2147483656" r:id="rId18"/>
    <p:sldLayoutId id="2147483657" r:id="rId19"/>
    <p:sldLayoutId id="2147483658" r:id="rId20"/>
    <p:sldLayoutId id="2147483660" r:id="rId21"/>
    <p:sldLayoutId id="2147483661" r:id="rId22"/>
    <p:sldLayoutId id="2147483662" r:id="rId23"/>
    <p:sldLayoutId id="2147483663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chapters@aises.org" TargetMode="Externa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0701852-AE6C-4783-8DBD-B0CBAC1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74115" cy="3008672"/>
          </a:xfrm>
        </p:spPr>
        <p:txBody>
          <a:bodyPr anchor="b">
            <a:normAutofit/>
          </a:bodyPr>
          <a:lstStyle/>
          <a:p>
            <a:r>
              <a:rPr lang="en-US" dirty="0"/>
              <a:t>Advancing Indigenous People IN Stem (AISES)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49F6AF1-A89E-415F-93B2-6E9E72D0DD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2863105"/>
            <a:ext cx="5774115" cy="679505"/>
          </a:xfrm>
        </p:spPr>
        <p:txBody>
          <a:bodyPr anchor="t">
            <a:norm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Fundraising tips for your chapter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AA60CCB4-83FA-D048-28F8-5102B154D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50716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AISES.ORG</a:t>
            </a:r>
          </a:p>
        </p:txBody>
      </p:sp>
      <p:sp>
        <p:nvSpPr>
          <p:cNvPr id="31" name="Footer Placeholder 5">
            <a:extLst>
              <a:ext uri="{FF2B5EF4-FFF2-40B4-BE49-F238E27FC236}">
                <a16:creationId xmlns:a16="http://schemas.microsoft.com/office/drawing/2014/main" id="{E750714F-4F35-F81C-953B-D2C670301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Advancing indigenous people in stem</a:t>
            </a:r>
          </a:p>
        </p:txBody>
      </p:sp>
    </p:spTree>
    <p:extLst>
      <p:ext uri="{BB962C8B-B14F-4D97-AF65-F5344CB8AC3E}">
        <p14:creationId xmlns:p14="http://schemas.microsoft.com/office/powerpoint/2010/main" val="171394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5C8BF4-94B1-428A-0F9C-973408228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92" y="546310"/>
            <a:ext cx="10690727" cy="495301"/>
          </a:xfrm>
        </p:spPr>
        <p:txBody>
          <a:bodyPr anchor="ctr">
            <a:normAutofit/>
          </a:bodyPr>
          <a:lstStyle/>
          <a:p>
            <a:r>
              <a:rPr lang="en-US" sz="2700"/>
              <a:t>Fundraising for your chapter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9454B12-14CB-E1D0-3DA7-1AF7426C18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94474" y="1528474"/>
            <a:ext cx="5250113" cy="4128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know fundraising is important for your chapter and that it helps your members attend events such as the National Conference and Regional Conferences.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b="1" dirty="0" err="1"/>
              <a:t>FUN</a:t>
            </a:r>
            <a:r>
              <a:rPr lang="en-US" dirty="0" err="1"/>
              <a:t>”draising</a:t>
            </a:r>
            <a:r>
              <a:rPr lang="en-US" dirty="0"/>
              <a:t> can be complicated but it can also be fun! Here are some tips to help your chapter. 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9653DBF-697A-6930-2C41-6D13B6262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Advancing indigenous people in stem</a:t>
            </a: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22A0CB0-4D8E-6988-20EF-D4A53A667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9E80BB-C0DF-4F1B-8821-E3FD53412EFF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D1251B-3876-4075-AE38-57576E3545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5" r="14193" b="-3"/>
          <a:stretch>
            <a:fillRect/>
          </a:stretch>
        </p:blipFill>
        <p:spPr>
          <a:xfrm>
            <a:off x="753861" y="1528474"/>
            <a:ext cx="5250113" cy="4128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09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FFDFC4E2-C9DE-4F2E-A89C-715209C0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92" y="546310"/>
            <a:ext cx="10690727" cy="495301"/>
          </a:xfrm>
        </p:spPr>
        <p:txBody>
          <a:bodyPr anchor="ctr">
            <a:normAutofit/>
          </a:bodyPr>
          <a:lstStyle/>
          <a:p>
            <a:r>
              <a:rPr lang="en-US" sz="2700"/>
              <a:t>Fundraising needs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36B36790-2C7F-EB3F-2B3E-AAFAF55B541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3861" y="1528474"/>
            <a:ext cx="7350158" cy="4128733"/>
          </a:xfrm>
        </p:spPr>
        <p:txBody>
          <a:bodyPr>
            <a:normAutofit/>
          </a:bodyPr>
          <a:lstStyle/>
          <a:p>
            <a:r>
              <a:rPr lang="en-US"/>
              <a:t>Decide on the event you want to fundraise for and set a goal.</a:t>
            </a:r>
          </a:p>
          <a:p>
            <a:r>
              <a:rPr lang="en-US"/>
              <a:t>Questions to consider: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Are you flying? Or driving?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How many rooms do you need?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Is food provided?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How many people want to go?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Why are you attending? (Example: Is there funding specifically for your presentation?)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What are the benefits? (You can include why it’s important for your chapter to attend when seeking sponsorship)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68B6ECA-7EAC-0C8F-8044-FF33790B8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Advancing indigenous people in stem</a:t>
            </a: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4E43626-4221-BAFA-9FC4-B366FD360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9E80BB-C0DF-4F1B-8821-E3FD53412EF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292D5-1FCB-76CD-ADF3-094D80092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98" r="8973" b="-3"/>
          <a:stretch>
            <a:fillRect/>
          </a:stretch>
        </p:blipFill>
        <p:spPr>
          <a:xfrm>
            <a:off x="8294519" y="1528474"/>
            <a:ext cx="3150068" cy="4128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674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C45683-367B-74A9-0515-ED9281F3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92" y="546310"/>
            <a:ext cx="10690727" cy="495301"/>
          </a:xfrm>
        </p:spPr>
        <p:txBody>
          <a:bodyPr anchor="ctr">
            <a:normAutofit/>
          </a:bodyPr>
          <a:lstStyle/>
          <a:p>
            <a:r>
              <a:rPr lang="en-US" sz="2700"/>
              <a:t>Finding resources through your school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F3EAB66-543B-EBCC-6B72-674739C57C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94474" y="1528474"/>
            <a:ext cx="5250113" cy="41287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Check in with your advisor to see if your department has funding for travel or conferences.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Some colleges/universities have digital funding sites set up. (</a:t>
            </a:r>
            <a:r>
              <a:rPr lang="en-US" err="1"/>
              <a:t>Fundly</a:t>
            </a:r>
            <a:r>
              <a:rPr lang="en-US"/>
              <a:t>, Venmo, GoFundMe.)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Check in with your student center to see if they have travel scholarships or grants.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There may be an opportunity for sponsorship.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See if you can get a government rate on hotel rooms through your university.</a:t>
            </a:r>
          </a:p>
          <a:p>
            <a:endParaRPr lang="en-US" b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ABDB27-C046-E840-DB9E-5B9C817B5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Advancing indigenous people in 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71548-EE53-1AFF-9882-1DEB1F278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9E80BB-C0DF-4F1B-8821-E3FD53412EFF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9F249-4A3E-B4DB-C5EC-8B2495952F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97" r="421" b="-3"/>
          <a:stretch>
            <a:fillRect/>
          </a:stretch>
        </p:blipFill>
        <p:spPr>
          <a:xfrm>
            <a:off x="753861" y="1528474"/>
            <a:ext cx="5250113" cy="4128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230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77D483-9197-E3F0-E42B-6232894D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92" y="546310"/>
            <a:ext cx="10690727" cy="495301"/>
          </a:xfrm>
        </p:spPr>
        <p:txBody>
          <a:bodyPr anchor="ctr">
            <a:normAutofit/>
          </a:bodyPr>
          <a:lstStyle/>
          <a:p>
            <a:r>
              <a:rPr lang="en-US" sz="2700"/>
              <a:t>Fundraising on Campus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8F45F07-4F5F-D8FB-54D2-14CF3C14F36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3861" y="1528474"/>
            <a:ext cx="5250113" cy="41287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an event on campus and see if there is an opportunity to sell goods/food.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colorful flyers/announcements.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Collaborate with another organization on campus and plan an event where you can split the profits. (Example: Pow Wow, Movie Night, Game Night)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2E5DB-4845-A5DD-4E86-F7BA538C7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Advancing indigenous people in 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9A583-E348-B3A7-1ABF-4F28D3963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9E80BB-C0DF-4F1B-8821-E3FD53412EFF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41903-31EC-426B-ADE6-495D12FC00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87" r="4931" b="-3"/>
          <a:stretch>
            <a:fillRect/>
          </a:stretch>
        </p:blipFill>
        <p:spPr>
          <a:xfrm>
            <a:off x="6194474" y="1528474"/>
            <a:ext cx="5250113" cy="4128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3561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6F9EDF-47D1-1FCC-9F06-351E0606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92" y="546310"/>
            <a:ext cx="10690727" cy="495301"/>
          </a:xfrm>
        </p:spPr>
        <p:txBody>
          <a:bodyPr anchor="ctr">
            <a:normAutofit/>
          </a:bodyPr>
          <a:lstStyle/>
          <a:p>
            <a:r>
              <a:rPr lang="en-US" sz="2700" dirty="0"/>
              <a:t>Fundraising in the community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ABC0AF-E044-5874-4CD7-48AC0BA3F2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94474" y="1528474"/>
            <a:ext cx="5250113" cy="41287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 up at local community gatherings to sell. (Example: Pow Wow, Farmer’s Market, Community Market, Holiday Craft Sales.)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Host a raffle, community haunted house, pumpkin carving, food sales or anything else unique to your chapter and community.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4823A-C88B-EC0C-6648-3C6057254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Advancing indigenous people in 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387C7-F2F9-A857-C6C7-98E2D5387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9E80BB-C0DF-4F1B-8821-E3FD53412EFF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3E902-10C0-F4FB-8C4E-83C19FD38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49" r="12424"/>
          <a:stretch>
            <a:fillRect/>
          </a:stretch>
        </p:blipFill>
        <p:spPr>
          <a:xfrm>
            <a:off x="753861" y="1528474"/>
            <a:ext cx="5250113" cy="4128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41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2B777A-B51D-C7CB-ED95-98A47549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92" y="546310"/>
            <a:ext cx="10690727" cy="495301"/>
          </a:xfrm>
        </p:spPr>
        <p:txBody>
          <a:bodyPr anchor="ctr">
            <a:normAutofit/>
          </a:bodyPr>
          <a:lstStyle/>
          <a:p>
            <a:r>
              <a:rPr lang="en-US" sz="2700"/>
              <a:t>Fundraising in the Community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2A3F03-0814-C09D-D734-FC2843B560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94429" y="1528474"/>
            <a:ext cx="7350158" cy="41287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Check in with tribal community center or your tribal leadership to see if they are willing to fund travel or conference expenses.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Seek sponsorship through local businesses.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Check in Professional Chapters to see if they have funding for travel or scholarships available.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24F34-7FAD-412C-83F7-8CD5CAAC2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Advancing indigenous people in 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89A2E-1BAC-06E6-D2FD-47582AE11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9E80BB-C0DF-4F1B-8821-E3FD53412EF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F19AC-D38C-DCFB-0E76-4A302139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78" r="32093" b="-3"/>
          <a:stretch>
            <a:fillRect/>
          </a:stretch>
        </p:blipFill>
        <p:spPr>
          <a:xfrm>
            <a:off x="753861" y="1528474"/>
            <a:ext cx="3150068" cy="4128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4686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F76A2F-7FA1-1BEA-E966-308171F3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92" y="546310"/>
            <a:ext cx="10690727" cy="495301"/>
          </a:xfrm>
        </p:spPr>
        <p:txBody>
          <a:bodyPr anchor="ctr">
            <a:normAutofit/>
          </a:bodyPr>
          <a:lstStyle/>
          <a:p>
            <a:r>
              <a:rPr lang="en-US" sz="2700"/>
              <a:t>Important reminders for Chapters!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B3940B-59F9-FF71-5E0E-112D25A79C9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3861" y="1528474"/>
            <a:ext cx="5250113" cy="41287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Check AISES.org for travel scholarships.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Annual reports are due in May.  New reporting template will be emailed to Chapter Presidents in April.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Chapter updates are due in October. Please take this opportunity to update your chapter officer/advisor information if things have changed.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Reports are important to complete so AISES Headquarters knows who to contact with opportunities, resources and upcoming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Reach out to AISES Headquarters with any questions.</a:t>
            </a:r>
          </a:p>
          <a:p>
            <a:endParaRPr lang="en-US" sz="17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482F11-5DCB-1694-D2DB-5203E87CC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201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Advancing indigenous people in 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9C9D4-612D-E523-884F-0E3FFBFC4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47637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9E80BB-C0DF-4F1B-8821-E3FD53412EF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5A912-C76C-DB9E-C131-194987332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87" r="12385"/>
          <a:stretch>
            <a:fillRect/>
          </a:stretch>
        </p:blipFill>
        <p:spPr>
          <a:xfrm>
            <a:off x="6194474" y="1528474"/>
            <a:ext cx="5250113" cy="4128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7901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8D996758-284E-4C63-9A4B-2C107FDF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439"/>
            <a:ext cx="5788479" cy="1756581"/>
          </a:xfrm>
        </p:spPr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206A59-E2C8-4E81-AE9D-B2F7ADEEAB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70" y="2336612"/>
            <a:ext cx="8273143" cy="2184775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Reach out to us at </a:t>
            </a:r>
            <a:r>
              <a:rPr lang="en-US" dirty="0">
                <a:solidFill>
                  <a:schemeClr val="tx1"/>
                </a:solidFill>
                <a:hlinkClick r:id="rId2"/>
              </a:rPr>
              <a:t>chapters@aises.org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Happy “</a:t>
            </a:r>
            <a:r>
              <a:rPr lang="en-US" b="1" dirty="0" err="1">
                <a:solidFill>
                  <a:schemeClr val="tx1"/>
                </a:solidFill>
              </a:rPr>
              <a:t>FUN</a:t>
            </a:r>
            <a:r>
              <a:rPr lang="en-US" dirty="0" err="1">
                <a:solidFill>
                  <a:schemeClr val="tx1"/>
                </a:solidFill>
              </a:rPr>
              <a:t>”draising</a:t>
            </a:r>
            <a:r>
              <a:rPr lang="en-US" dirty="0">
                <a:solidFill>
                  <a:schemeClr val="tx1"/>
                </a:solidFill>
              </a:rPr>
              <a:t> and hope to see you at our upcoming events!!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3B6E8EF-CDBE-2B42-639C-8BD0608D5D7A}"/>
              </a:ext>
            </a:extLst>
          </p:cNvPr>
          <p:cNvSpPr txBox="1">
            <a:spLocks/>
          </p:cNvSpPr>
          <p:nvPr/>
        </p:nvSpPr>
        <p:spPr>
          <a:xfrm>
            <a:off x="7538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kern="1200" spc="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AISES.ORG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CA2F0-85B9-5E13-39E0-2FDB9B885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AISES – ADVANCING INDIGENOUS PEOPLE IN STEM</a:t>
            </a:r>
          </a:p>
        </p:txBody>
      </p:sp>
    </p:spTree>
    <p:extLst>
      <p:ext uri="{BB962C8B-B14F-4D97-AF65-F5344CB8AC3E}">
        <p14:creationId xmlns:p14="http://schemas.microsoft.com/office/powerpoint/2010/main" val="465445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ustom 27">
      <a:majorFont>
        <a:latin typeface="Franklin Gothic Demi Cond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 Presentation_TM16411254_Win32_JC_SL_v3.potx" id="{A49F532D-B704-4DFF-BADB-F4289203C174}" vid="{D1827142-D2F0-440A-808F-EAD0984C5F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D40603B30F7D49B3BD08961BCC3A1B" ma:contentTypeVersion="20" ma:contentTypeDescription="Create a new document." ma:contentTypeScope="" ma:versionID="56dc6f00c7189cfce3fd1352f2f950f2">
  <xsd:schema xmlns:xsd="http://www.w3.org/2001/XMLSchema" xmlns:xs="http://www.w3.org/2001/XMLSchema" xmlns:p="http://schemas.microsoft.com/office/2006/metadata/properties" xmlns:ns1="http://schemas.microsoft.com/sharepoint/v3" xmlns:ns2="b157451e-53d2-44d0-8b74-6aa06fd1db11" xmlns:ns3="515154a5-0dfd-46a3-832a-46ceacff69b2" targetNamespace="http://schemas.microsoft.com/office/2006/metadata/properties" ma:root="true" ma:fieldsID="de3205563b66f7524695e8e33af40f0d" ns1:_="" ns2:_="" ns3:_="">
    <xsd:import namespace="http://schemas.microsoft.com/sharepoint/v3"/>
    <xsd:import namespace="b157451e-53d2-44d0-8b74-6aa06fd1db11"/>
    <xsd:import namespace="515154a5-0dfd-46a3-832a-46ceacff69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7451e-53d2-44d0-8b74-6aa06fd1db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0d3ce39-32e9-4543-8c4b-778dba191f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154a5-0dfd-46a3-832a-46ceacff69b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d019a9d-180c-43af-bbc4-2c8ba1e89b42}" ma:internalName="TaxCatchAll" ma:showField="CatchAllData" ma:web="515154a5-0dfd-46a3-832a-46ceacff69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15154a5-0dfd-46a3-832a-46ceacff69b2" xsi:nil="true"/>
    <MediaServiceKeyPoints xmlns="b157451e-53d2-44d0-8b74-6aa06fd1db11" xsi:nil="true"/>
    <lcf76f155ced4ddcb4097134ff3c332f xmlns="b157451e-53d2-44d0-8b74-6aa06fd1db11">
      <Terms xmlns="http://schemas.microsoft.com/office/infopath/2007/PartnerControls"/>
    </lcf76f155ced4ddcb4097134ff3c332f>
    <SharedWithUsers xmlns="515154a5-0dfd-46a3-832a-46ceacff69b2">
      <UserInfo>
        <DisplayName>April Armijo</DisplayName>
        <AccountId>87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1F4A17A-73B7-452E-8EC5-E9403CC4CEE0}"/>
</file>

<file path=customXml/itemProps2.xml><?xml version="1.0" encoding="utf-8"?>
<ds:datastoreItem xmlns:ds="http://schemas.openxmlformats.org/officeDocument/2006/customXml" ds:itemID="{10F98B39-7EBA-4823-84A5-26F4787998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621FE4-3184-49E6-95AD-A045530002EF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  <ds:schemaRef ds:uri="65617d9a-0ec0-4495-93f3-fd6d822146c5"/>
    <ds:schemaRef ds:uri="02d531de-31e5-4933-915d-494cddd2955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{836EF946-A16A-41D6-8436-6F90D960100A}tf16411254_win32</Template>
  <TotalTime>2174</TotalTime>
  <Words>555</Words>
  <Application>Microsoft Office PowerPoint</Application>
  <PresentationFormat>Widescreen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Abadi</vt:lpstr>
      <vt:lpstr>Arial</vt:lpstr>
      <vt:lpstr>Calibri</vt:lpstr>
      <vt:lpstr>Segoe UI Light</vt:lpstr>
      <vt:lpstr>Wingdings</vt:lpstr>
      <vt:lpstr>Office Theme</vt:lpstr>
      <vt:lpstr>Advancing Indigenous People IN Stem (AISES)</vt:lpstr>
      <vt:lpstr>Fundraising for your chapter</vt:lpstr>
      <vt:lpstr>Fundraising needs</vt:lpstr>
      <vt:lpstr>Finding resources through your school</vt:lpstr>
      <vt:lpstr>Fundraising on Campus</vt:lpstr>
      <vt:lpstr>Fundraising in the community</vt:lpstr>
      <vt:lpstr>Fundraising in the Community</vt:lpstr>
      <vt:lpstr>Important reminders for Chapters!</vt:lpstr>
      <vt:lpstr>Additional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media analytics summary</dc:title>
  <dc:creator>April Armijo</dc:creator>
  <cp:lastModifiedBy>Shelly Dreadfulwater</cp:lastModifiedBy>
  <cp:revision>3</cp:revision>
  <dcterms:created xsi:type="dcterms:W3CDTF">2023-01-22T01:50:29Z</dcterms:created>
  <dcterms:modified xsi:type="dcterms:W3CDTF">2026-01-08T16:51:09Z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0x0101004ED40603B30F7D49B3BD08961BCC3A1B</vt:lpwstr>
  </property>
  <property fmtid="{D5CDD505-2E9C-101B-9397-08002B2CF9AE}" pid="3" name="MediaServiceImageTags">
    <vt:lpwstr/>
  </property>
</Properties>
</file>