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1"/>
  </p:handoutMasterIdLst>
  <p:sldIdLst>
    <p:sldId id="267" r:id="rId5"/>
    <p:sldId id="263" r:id="rId6"/>
    <p:sldId id="268" r:id="rId7"/>
    <p:sldId id="264" r:id="rId8"/>
    <p:sldId id="265" r:id="rId9"/>
    <p:sldId id="27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1124"/>
    <a:srgbClr val="4E1353"/>
    <a:srgbClr val="03708D"/>
    <a:srgbClr val="FBDD00"/>
    <a:srgbClr val="17204B"/>
    <a:srgbClr val="33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90E0AE-9985-43C1-8D73-8AD7E0693BF9}" v="28" dt="2026-02-26T07:03:09.321"/>
    <p1510:client id="{BB664210-C53C-4798-AD75-436B2F0F9D46}" v="2" dt="2026-02-26T22:31:34.1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6529" autoAdjust="0"/>
  </p:normalViewPr>
  <p:slideViewPr>
    <p:cSldViewPr snapToGrid="0">
      <p:cViewPr varScale="1">
        <p:scale>
          <a:sx n="98" d="100"/>
          <a:sy n="98" d="100"/>
        </p:scale>
        <p:origin x="1014" y="31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2628" y="29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ben Hernandez" userId="59cb5d86-3cfe-4174-ac20-1413baef0800" providerId="ADAL" clId="{894A6F76-3134-450B-BF00-58BB47F33662}"/>
    <pc:docChg chg="custSel addSld delSld modSld sldOrd">
      <pc:chgData name="Ruben Hernandez" userId="59cb5d86-3cfe-4174-ac20-1413baef0800" providerId="ADAL" clId="{894A6F76-3134-450B-BF00-58BB47F33662}" dt="2026-02-26T22:34:03.147" v="147" actId="14100"/>
      <pc:docMkLst>
        <pc:docMk/>
      </pc:docMkLst>
      <pc:sldChg chg="new del">
        <pc:chgData name="Ruben Hernandez" userId="59cb5d86-3cfe-4174-ac20-1413baef0800" providerId="ADAL" clId="{894A6F76-3134-450B-BF00-58BB47F33662}" dt="2026-02-26T22:30:39.378" v="136" actId="47"/>
        <pc:sldMkLst>
          <pc:docMk/>
          <pc:sldMk cId="3588246386" sldId="269"/>
        </pc:sldMkLst>
      </pc:sldChg>
      <pc:sldChg chg="addSp modSp add mod ord">
        <pc:chgData name="Ruben Hernandez" userId="59cb5d86-3cfe-4174-ac20-1413baef0800" providerId="ADAL" clId="{894A6F76-3134-450B-BF00-58BB47F33662}" dt="2026-02-26T22:34:03.147" v="147" actId="14100"/>
        <pc:sldMkLst>
          <pc:docMk/>
          <pc:sldMk cId="3037480588" sldId="270"/>
        </pc:sldMkLst>
        <pc:spChg chg="mod">
          <ac:chgData name="Ruben Hernandez" userId="59cb5d86-3cfe-4174-ac20-1413baef0800" providerId="ADAL" clId="{894A6F76-3134-450B-BF00-58BB47F33662}" dt="2026-02-26T22:31:43.308" v="139" actId="1076"/>
          <ac:spMkLst>
            <pc:docMk/>
            <pc:sldMk cId="3037480588" sldId="270"/>
            <ac:spMk id="2" creationId="{EB27D44A-08E4-C33E-1EC9-5868742A9D7F}"/>
          </ac:spMkLst>
        </pc:spChg>
        <pc:spChg chg="mod">
          <ac:chgData name="Ruben Hernandez" userId="59cb5d86-3cfe-4174-ac20-1413baef0800" providerId="ADAL" clId="{894A6F76-3134-450B-BF00-58BB47F33662}" dt="2026-02-26T22:34:03.147" v="147" actId="14100"/>
          <ac:spMkLst>
            <pc:docMk/>
            <pc:sldMk cId="3037480588" sldId="270"/>
            <ac:spMk id="3" creationId="{E0CAF171-3CDC-71A5-DCD5-F505A2219F19}"/>
          </ac:spMkLst>
        </pc:spChg>
        <pc:spChg chg="add mod">
          <ac:chgData name="Ruben Hernandez" userId="59cb5d86-3cfe-4174-ac20-1413baef0800" providerId="ADAL" clId="{894A6F76-3134-450B-BF00-58BB47F33662}" dt="2026-02-26T22:32:00.502" v="144" actId="14100"/>
          <ac:spMkLst>
            <pc:docMk/>
            <pc:sldMk cId="3037480588" sldId="270"/>
            <ac:spMk id="4" creationId="{0517CC9E-078C-5553-A3E8-F0390AF4CE7A}"/>
          </ac:spMkLst>
        </pc:spChg>
        <pc:picChg chg="add mod">
          <ac:chgData name="Ruben Hernandez" userId="59cb5d86-3cfe-4174-ac20-1413baef0800" providerId="ADAL" clId="{894A6F76-3134-450B-BF00-58BB47F33662}" dt="2026-02-26T22:32:02.624" v="145" actId="1076"/>
          <ac:picMkLst>
            <pc:docMk/>
            <pc:sldMk cId="3037480588" sldId="270"/>
            <ac:picMk id="5" creationId="{768ECEAC-4123-083B-468D-3C74D5607AE6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AC39C11-E5FC-9DA2-46D2-8F29CDC097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625ACF-34DD-5134-2891-A7C6D3731BD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CA0827-F8BA-4943-9B8F-C6AFE2D7704C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15EDC9-409D-121E-726F-270A3F53EBF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2056AA-5D94-210D-3CE0-DE7A294BCFD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7D6D96-1FF6-4B6A-BDF1-C4F44322D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8472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4B09FF36-3C36-4289-BF51-E5A07B882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8109" y="1606252"/>
            <a:ext cx="4989047" cy="19413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600" b="1">
                <a:solidFill>
                  <a:srgbClr val="03708D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C513953-BB81-4B88-BF10-E7D4FC50E48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038109" y="3911516"/>
            <a:ext cx="4989048" cy="100797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6003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BDB0F90-BB66-41B7-B087-3FC13101D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158" y="572947"/>
            <a:ext cx="11042249" cy="681135"/>
          </a:xfrm>
          <a:prstGeom prst="rect">
            <a:avLst/>
          </a:prstGeom>
        </p:spPr>
        <p:txBody>
          <a:bodyPr/>
          <a:lstStyle>
            <a:lvl1pPr algn="l">
              <a:defRPr sz="4000" b="1">
                <a:solidFill>
                  <a:srgbClr val="4E1353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2FB9267-5BFA-4EE6-8819-58BF46972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159" y="1254082"/>
            <a:ext cx="11042249" cy="503097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3801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05DBC-C8C4-086C-52B7-0144730D5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158" y="572947"/>
            <a:ext cx="11042249" cy="681135"/>
          </a:xfrm>
          <a:prstGeom prst="rect">
            <a:avLst/>
          </a:prstGeom>
        </p:spPr>
        <p:txBody>
          <a:bodyPr/>
          <a:lstStyle>
            <a:lvl1pPr algn="l">
              <a:defRPr sz="4000" b="1">
                <a:solidFill>
                  <a:srgbClr val="BA1124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F15AC4-B3D9-015E-AE3B-AD9FBFBBF7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159" y="1254082"/>
            <a:ext cx="11042249" cy="503097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0584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B3BE8-769A-A5B6-7FFC-112B35DBC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158" y="572947"/>
            <a:ext cx="11042249" cy="681135"/>
          </a:xfrm>
          <a:prstGeom prst="rect">
            <a:avLst/>
          </a:prstGeom>
        </p:spPr>
        <p:txBody>
          <a:bodyPr/>
          <a:lstStyle>
            <a:lvl1pPr algn="l">
              <a:defRPr sz="4000" b="1">
                <a:solidFill>
                  <a:srgbClr val="03708D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FF2F5-E089-D205-4B0E-E0BF87F57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159" y="1254082"/>
            <a:ext cx="11042249" cy="503097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99899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26BFB-81F2-4BAA-88FE-F21C98FA7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157" y="549798"/>
            <a:ext cx="10961226" cy="653142"/>
          </a:xfrm>
          <a:prstGeom prst="rect">
            <a:avLst/>
          </a:prstGeom>
        </p:spPr>
        <p:txBody>
          <a:bodyPr/>
          <a:lstStyle>
            <a:lvl1pPr algn="l">
              <a:defRPr sz="4000" b="1">
                <a:solidFill>
                  <a:srgbClr val="4E1353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EA16C3-094D-4812-AEC7-DC96B8A92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7157" y="1252397"/>
            <a:ext cx="5354216" cy="72217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50BBA3-7842-4459-974D-32FBA16BE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7159" y="1974573"/>
            <a:ext cx="5373403" cy="433363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422F9D-ADDD-4340-9B51-1D1441EDDD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6" y="1252397"/>
            <a:ext cx="5432385" cy="72217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A94319-EDB1-4965-AFA7-4A933AA5EE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5996" y="1974573"/>
            <a:ext cx="5432387" cy="433362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769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DE447-0C96-495B-AC9C-A568A3DA0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665" y="630820"/>
            <a:ext cx="10885712" cy="74686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00" b="1">
                <a:solidFill>
                  <a:srgbClr val="BA1124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B734A4-B13B-4826-9AF8-8675A01E04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0012" y="1377679"/>
            <a:ext cx="6358844" cy="48494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B1BC41-B164-47B7-A726-F0E436C638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3144" y="1377681"/>
            <a:ext cx="4118882" cy="4849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1812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59292-54E5-43B2-8611-0C0168CE73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59975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69932-7CB9-4244-BACC-2F95E50CE94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3258C-7D22-4D66-B201-84CB15854C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599753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57A4A-FBAE-4D92-B5E2-40B23CD050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59975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30400-9104-4DB0-A3E6-C3F8C4D5EF2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4121DC2C-D667-4C8B-8E58-A35F1831F7DE}"/>
              </a:ext>
            </a:extLst>
          </p:cNvPr>
          <p:cNvSpPr txBox="1">
            <a:spLocks/>
          </p:cNvSpPr>
          <p:nvPr userDrawn="1"/>
        </p:nvSpPr>
        <p:spPr>
          <a:xfrm>
            <a:off x="745602" y="2862872"/>
            <a:ext cx="10515600" cy="183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33336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63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58" r:id="rId3"/>
    <p:sldLayoutId id="2147483659" r:id="rId4"/>
    <p:sldLayoutId id="2147483653" r:id="rId5"/>
    <p:sldLayoutId id="2147483657" r:id="rId6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5ED51-E4A0-6A05-1FD2-67CB6EEEA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3CF481-2EFB-984F-F7D4-17A72E00B8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917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A36AA-76EB-4476-B65C-F022487EA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D9DA9-EC5B-4A2A-B16F-78BD39EAE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864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9AED4-00BD-6004-85FC-6E1C8020A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4433C-B810-67D4-4F3C-EF8845D06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67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5479B-C0AD-4553-8391-F2EA60E3E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2CB32E-6483-48C5-8A09-5518D8C621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F434B5-BE79-452A-81BE-25EF2C8C604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E7A141-68C9-48B3-8BDB-A3C911C3E0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71FA3B-A07E-463C-B131-C53D03EEF86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635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6AE32-4860-43FD-A8B2-3D55831A0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BF487C-6C60-48B8-B60A-86AE750367C4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6B7738-AFC7-4B86-A92D-2A5B219DE5B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721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40F00E-8E57-8409-14C7-4569360CA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7D44A-08E4-C33E-1EC9-5868742A9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0560" y="308557"/>
            <a:ext cx="4989047" cy="2140085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rgbClr val="4E1353"/>
                </a:solidFill>
              </a:rPr>
              <a:t>Thank You for Attending!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CAF171-3CDC-71A5-DCD5-F505A2219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4111" y="1969371"/>
            <a:ext cx="4539362" cy="1284051"/>
          </a:xfrm>
        </p:spPr>
        <p:txBody>
          <a:bodyPr/>
          <a:lstStyle/>
          <a:p>
            <a:r>
              <a:rPr lang="en-US" dirty="0"/>
              <a:t>Please take the session survey in the conference app!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517CC9E-078C-5553-A3E8-F0390AF4CE7A}"/>
              </a:ext>
            </a:extLst>
          </p:cNvPr>
          <p:cNvSpPr txBox="1">
            <a:spLocks/>
          </p:cNvSpPr>
          <p:nvPr/>
        </p:nvSpPr>
        <p:spPr>
          <a:xfrm>
            <a:off x="7171790" y="6011694"/>
            <a:ext cx="4855366" cy="612845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BA1124"/>
                </a:solidFill>
              </a:rPr>
              <a:t>www.aises.org/app</a:t>
            </a:r>
          </a:p>
        </p:txBody>
      </p:sp>
      <p:pic>
        <p:nvPicPr>
          <p:cNvPr id="5" name="Picture 4" descr="Shape&#10;&#10;Description automatically generated with low confidence">
            <a:extLst>
              <a:ext uri="{FF2B5EF4-FFF2-40B4-BE49-F238E27FC236}">
                <a16:creationId xmlns:a16="http://schemas.microsoft.com/office/drawing/2014/main" id="{768ECEAC-4123-083B-468D-3C74D5607A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7056" y="3020142"/>
            <a:ext cx="3224833" cy="3224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480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b157451e-53d2-44d0-8b74-6aa06fd1db11">
      <Terms xmlns="http://schemas.microsoft.com/office/infopath/2007/PartnerControls"/>
    </lcf76f155ced4ddcb4097134ff3c332f>
    <_ip_UnifiedCompliancePolicyProperties xmlns="http://schemas.microsoft.com/sharepoint/v3" xsi:nil="true"/>
    <TaxCatchAll xmlns="515154a5-0dfd-46a3-832a-46ceacff69b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D40603B30F7D49B3BD08961BCC3A1B" ma:contentTypeVersion="20" ma:contentTypeDescription="Create a new document." ma:contentTypeScope="" ma:versionID="56dc6f00c7189cfce3fd1352f2f950f2">
  <xsd:schema xmlns:xsd="http://www.w3.org/2001/XMLSchema" xmlns:xs="http://www.w3.org/2001/XMLSchema" xmlns:p="http://schemas.microsoft.com/office/2006/metadata/properties" xmlns:ns1="http://schemas.microsoft.com/sharepoint/v3" xmlns:ns2="b157451e-53d2-44d0-8b74-6aa06fd1db11" xmlns:ns3="515154a5-0dfd-46a3-832a-46ceacff69b2" targetNamespace="http://schemas.microsoft.com/office/2006/metadata/properties" ma:root="true" ma:fieldsID="de3205563b66f7524695e8e33af40f0d" ns1:_="" ns2:_="" ns3:_="">
    <xsd:import namespace="http://schemas.microsoft.com/sharepoint/v3"/>
    <xsd:import namespace="b157451e-53d2-44d0-8b74-6aa06fd1db11"/>
    <xsd:import namespace="515154a5-0dfd-46a3-832a-46ceacff69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57451e-53d2-44d0-8b74-6aa06fd1db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0d3ce39-32e9-4543-8c4b-778dba191f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5154a5-0dfd-46a3-832a-46ceacff69b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d019a9d-180c-43af-bbc4-2c8ba1e89b42}" ma:internalName="TaxCatchAll" ma:showField="CatchAllData" ma:web="515154a5-0dfd-46a3-832a-46ceacff69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BD8F48-F0B4-4B4C-BBE0-B29497635308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b157451e-53d2-44d0-8b74-6aa06fd1db11"/>
    <ds:schemaRef ds:uri="515154a5-0dfd-46a3-832a-46ceacff69b2"/>
  </ds:schemaRefs>
</ds:datastoreItem>
</file>

<file path=customXml/itemProps2.xml><?xml version="1.0" encoding="utf-8"?>
<ds:datastoreItem xmlns:ds="http://schemas.openxmlformats.org/officeDocument/2006/customXml" ds:itemID="{7D9A0E84-FFF7-4E4B-94C4-2ADE6DAC733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88B52C7-39C9-4D73-8AC7-7FADADF03A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157451e-53d2-44d0-8b74-6aa06fd1db11"/>
    <ds:schemaRef ds:uri="515154a5-0dfd-46a3-832a-46ceacff69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8c22caf5-b832-4e25-89cc-4f0c93ecc7a8}" enabled="1" method="Standard" siteId="{a8a608b5-e5a7-4a18-9540-66de55363a3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917</TotalTime>
  <Words>22</Words>
  <Application>Microsoft Office PowerPoint</Application>
  <PresentationFormat>Widescreen</PresentationFormat>
  <Paragraphs>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Arial Black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for Attending!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Ruben Hernandez</dc:creator>
  <cp:lastModifiedBy>Ruben Hernandez</cp:lastModifiedBy>
  <cp:revision>16</cp:revision>
  <dcterms:created xsi:type="dcterms:W3CDTF">2018-02-22T20:40:18Z</dcterms:created>
  <dcterms:modified xsi:type="dcterms:W3CDTF">2026-02-26T22:34:11Z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0x0101004ED40603B30F7D49B3BD08961BCC3A1B</vt:lpwstr>
  </property>
  <property fmtid="{D5CDD505-2E9C-101B-9397-08002B2CF9AE}" pid="3" name="MediaServiceImageTags">
    <vt:lpwstr/>
  </property>
</Properties>
</file>